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ontserrat" panose="020B0604020202020204" charset="-52"/>
      <p:regular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6" d="100"/>
          <a:sy n="76" d="100"/>
        </p:scale>
        <p:origin x="5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51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8504" y="992267"/>
            <a:ext cx="7859792" cy="3621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ПРОГРАММА КРУГЛОГО СТОЛА «Как встроить принципы разнообразия, равенства и инклюзии (DE&amp;I) в культуру компании с учетом казахстанских реалий»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6128504" y="4889302"/>
            <a:ext cx="7859792" cy="2806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Дата проведения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29 октября 2025 г. </a:t>
            </a:r>
            <a:endParaRPr lang="ru-RU" sz="14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4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Время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16:00 – 17:30 </a:t>
            </a:r>
            <a:endParaRPr lang="ru-RU" sz="14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4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Место </a:t>
            </a:r>
            <a:r>
              <a:rPr lang="en-US" sz="14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проведения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Восточно-Казахстанский университет им. С. Аманжолова, </a:t>
            </a:r>
            <a:r>
              <a:rPr lang="en-US" sz="1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конференц-зал</a:t>
            </a:r>
            <a:r>
              <a:rPr lang="en-US" sz="140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40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ауд. </a:t>
            </a:r>
            <a:r>
              <a:rPr lang="en-US" sz="14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218)</a:t>
            </a:r>
            <a:endParaRPr lang="ru-RU" sz="14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4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4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Формат</a:t>
            </a:r>
            <a:r>
              <a:rPr lang="en-US" sz="14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очно/онлайн (Zoom</a:t>
            </a:r>
            <a:r>
              <a:rPr lang="en-US" sz="14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</a:t>
            </a:r>
            <a:endParaRPr lang="ru-RU" sz="14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4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4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Цель мероприятия </a:t>
            </a:r>
            <a:r>
              <a:rPr lang="ru-RU" sz="14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</a:t>
            </a:r>
            <a:r>
              <a:rPr lang="en-US" sz="14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Создание 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экспертной площадки для обсуждения возможностей внедрения принципов разнообразия, равенства и инклюзии (DE&amp;I) в корпоративную культуру казахстанских компаний и образовательную среду, а также адаптации международных моделей DE&amp;I к культурным и социальным особенностям Казахстана.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60928"/>
            <a:ext cx="618732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smtClean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Программа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906905"/>
            <a:ext cx="131137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16:00 – 16:10 – Приветственное слово Ладзина Наталья Алексеевна 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– доктор психологических наук, руководитель научно-исследовательского проекта AP23489784, профессор Восточно-Казахстанского университета им. С. Аманжолова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8309" y="3190756"/>
            <a:ext cx="131137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16:10 – 16:20 – Вступительный доклад 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Тема</a:t>
            </a: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«</a:t>
            </a:r>
            <a:r>
              <a:rPr lang="en-US" sz="17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Консультативные </a:t>
            </a: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модели и сценарии внедрения DE&amp;I культуры в </a:t>
            </a:r>
            <a:r>
              <a:rPr lang="en-US" sz="17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организаци</a:t>
            </a:r>
            <a:r>
              <a:rPr lang="ru-RU" sz="17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</a:t>
            </a:r>
            <a:r>
              <a:rPr lang="en-US" sz="17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х»</a:t>
            </a:r>
            <a:endParaRPr lang="ru-RU" sz="1700" u="sng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b="1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Докладчик: Ладзина Наталья Алексеевна – доктор психологических наук, руководитель научно-исследовательского проекта AP23489784, профессор Восточно-Казахстанского университета им. С. Аманжолова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4555808"/>
            <a:ext cx="301871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ru-RU" sz="2200" b="1" dirty="0" smtClean="0">
              <a:solidFill>
                <a:srgbClr val="2E3C4E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smtClean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Ключевые </a:t>
            </a: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вопросы: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8309" y="5236964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Какие теоретико-методологические основания лежат в основе консультативной модели психологического сопровождения внедрения DE&amp;I-культуры в организациях?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8309" y="6006108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Каковы основные этапы, траектории и инструменты психологического сопровождения процесса формирования DE&amp;I-культуры как инновационного изменения?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8309" y="6775252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Какие результаты и перспективы демонстрирует пилотное внедрение консультативной модели в практике современных организаций?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8" y="927259"/>
            <a:ext cx="8017391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Доклад — DE&amp;I </a:t>
            </a:r>
            <a:r>
              <a:rPr lang="en-US" sz="4450" b="1" dirty="0" smtClean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</a:t>
            </a:r>
            <a:r>
              <a:rPr lang="ru-RU" sz="4450" b="1" dirty="0" smtClean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4450" b="1" dirty="0" smtClean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Казахстане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2677596"/>
            <a:ext cx="7627382" cy="1711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16:20 – 16:30 –Доклад 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Тема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7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</a:t>
            </a: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DE&amp;I в Казахстане: между формальным равенством и культурой принятия» </a:t>
            </a:r>
            <a:endParaRPr lang="ru-RU" sz="1700" u="sng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Докладчик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Барабанова Елена Ивановна</a:t>
            </a:r>
            <a:r>
              <a:rPr lang="en-US" sz="1700" b="1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– кандидат психологических наук, главный научный сотрудник проекта AP23489784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244709" y="4745593"/>
            <a:ext cx="301871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Ключевые вопросы: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44709" y="5136712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Почему принципы DE&amp;I становятся фактором устойчивого развития компаний;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244709" y="5839658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Психологические и организационные барьеры внедрения инклюзивной культуры;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244709" y="6608802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Результаты и выводы исследования в рамках проекта AP23489784.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9135" y="688181"/>
            <a:ext cx="7745730" cy="1970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Доклад — Межпоколенческий контекст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99135" y="2463801"/>
            <a:ext cx="7745730" cy="1773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16:30 – 16:40 –Доклад Тема: </a:t>
            </a:r>
            <a:r>
              <a:rPr lang="en-US" sz="16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</a:t>
            </a:r>
            <a:r>
              <a:rPr lang="en-US" sz="16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Бизнес на перекрестке поколений: от традиций к инновациям»</a:t>
            </a:r>
            <a:endParaRPr lang="ru-RU" sz="1600" u="sng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>
              <a:lnSpc>
                <a:spcPts val="2500"/>
              </a:lnSpc>
            </a:pPr>
            <a:r>
              <a:rPr lang="en-US" sz="16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Докладчик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6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Назырова Лариса Сабировна 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– кандидат психологических наук, главный научный сотрудник проекта AP23489784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99135" y="4536519"/>
            <a:ext cx="2782848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Ключевые вопросы: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99135" y="5164693"/>
            <a:ext cx="7745730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Как различия поколений (X, Y, Z и альфа) влияют на ценности, мотивацию и корпоративную культуру современных компаний?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99135" y="5873710"/>
            <a:ext cx="7745730" cy="958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Какие стратегии помогают бизнесу эффективно сочетать традиционные подходы с инновационными методами управления и коммуникации?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99135" y="6902291"/>
            <a:ext cx="7745730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Каким образом межпоколенческое взаимодействие становится источником инноваций и устойчивого развития организации?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16359"/>
            <a:ext cx="646890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Панельная дискуссия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891346"/>
            <a:ext cx="13113782" cy="2121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16:40 – 17:00 – Панельная дискуссия 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Тема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«</a:t>
            </a: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Как встроить DE&amp;I в корпоративную культуру: опыт, вызовы, решения» </a:t>
            </a:r>
            <a:endParaRPr lang="ru-RU" sz="1700" u="sng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endParaRPr lang="ru-RU" sz="17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Модератор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Назырова Лариса Сабировна 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– кандидат психологических наук, главный научный сотрудник проекта AP23489784 Участники: руководители HR-служб, представители академического сообщества, бизнес-психологи.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8309" y="4433888"/>
            <a:ext cx="301871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Ключевые вопросы: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58309" y="511504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Адаптация международных практик DE&amp;I к казахстанскому контексту;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5537478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Роль HR в формировании культуры уважения и психологической безопасности;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8309" y="5959912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Оценка эффективности инклюзивных программ.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546152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Практическая мини-сессия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4296488"/>
            <a:ext cx="7627382" cy="2282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17:00 – 17:20 – Практическая мини-сессия 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Формат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работа в малых группах (по 4-6 участников). 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u="sng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Задача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определить 2-3 практических шага для внедрения принципов DE&amp;I в корпоративную практику</a:t>
            </a: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Результат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краткие рекомендации и презентация групп.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149316"/>
            <a:ext cx="6190417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Итоги и завершение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487936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17:20 – 17:30 – Подведение итогов и завершение 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Модератор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Ладзина Н.А</a:t>
            </a: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endParaRPr lang="ru-RU" sz="17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endParaRPr lang="ru-RU" sz="17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8309" y="4598432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Обобщение ключевых идей и предложений;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5020866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Определение направлений дальнейшего взаимодействия университета и бизнеса.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384221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Ожидаемые результаты и организатор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3134558"/>
            <a:ext cx="7627382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Ожидаемые результаты</a:t>
            </a: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1) Подготовка практических рекомендаций для HR-служб и руководителей; 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 Определение направлений совместных исследований и образовательных инициатив; </a:t>
            </a:r>
            <a:endParaRPr lang="ru-RU" sz="1700" dirty="0" smtClean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 smtClean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 Подготовка электронного отчёта по итогам круглого стола.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5914509" y="5823029"/>
            <a:ext cx="7627382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Организатор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Восточно-Казахстанский университет им. С. Аманжолова в рамках научно-исследовательского проекта AP23489784 «</a:t>
            </a:r>
            <a:r>
              <a:rPr lang="en-US" sz="1700" u="sng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Социально-психологическая поддержка формирования культуры DE&amp;I в казахстанских организациях в условиях социальной модернизации»</a:t>
            </a:r>
            <a:endParaRPr lang="en-US" sz="1700" u="sng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603</Words>
  <Application>Microsoft Office PowerPoint</Application>
  <PresentationFormat>Произвольный</PresentationFormat>
  <Paragraphs>68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Barlow Bold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 Windows</cp:lastModifiedBy>
  <cp:revision>4</cp:revision>
  <dcterms:created xsi:type="dcterms:W3CDTF">2025-10-28T16:51:14Z</dcterms:created>
  <dcterms:modified xsi:type="dcterms:W3CDTF">2025-10-28T17:18:38Z</dcterms:modified>
</cp:coreProperties>
</file>